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5" r:id="rId2"/>
    <p:sldId id="257" r:id="rId3"/>
    <p:sldId id="303" r:id="rId4"/>
    <p:sldId id="304" r:id="rId5"/>
    <p:sldId id="305" r:id="rId6"/>
    <p:sldId id="299" r:id="rId7"/>
    <p:sldId id="300" r:id="rId8"/>
    <p:sldId id="302" r:id="rId9"/>
    <p:sldId id="306" r:id="rId10"/>
    <p:sldId id="310" r:id="rId11"/>
    <p:sldId id="311" r:id="rId12"/>
    <p:sldId id="314" r:id="rId13"/>
    <p:sldId id="312" r:id="rId14"/>
    <p:sldId id="308" r:id="rId15"/>
    <p:sldId id="309" r:id="rId16"/>
    <p:sldId id="313" r:id="rId17"/>
    <p:sldId id="296" r:id="rId18"/>
    <p:sldId id="315" r:id="rId19"/>
    <p:sldId id="316" r:id="rId20"/>
    <p:sldId id="317" r:id="rId21"/>
    <p:sldId id="318" r:id="rId22"/>
    <p:sldId id="319" r:id="rId23"/>
    <p:sldId id="320" r:id="rId24"/>
    <p:sldId id="276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3"/>
    <p:restoredTop sz="94650"/>
  </p:normalViewPr>
  <p:slideViewPr>
    <p:cSldViewPr snapToGrid="0" snapToObjects="1">
      <p:cViewPr varScale="1">
        <p:scale>
          <a:sx n="50" d="100"/>
          <a:sy n="50" d="100"/>
        </p:scale>
        <p:origin x="38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E1B0-15F9-AB49-8638-E2DAA0F017F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C9237-E594-2F4D-909C-D3A23EAB8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23FC-17FE-EC42-97E1-3B9AF829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D0DB9-61B7-B148-8E5C-5C17FBC0F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E39E-0ADF-324E-A7C0-1E607FFE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86593-8EDB-F142-B1B8-ACA7BF2E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A30F-5C0E-FD4E-840B-FCC465F2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7EDA-6104-D64E-9C6D-F5A60E48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C3EFD-285E-9B4A-AA51-E333F29C8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EF76C-AF49-6B44-9EFC-A6066CE9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B79C-1E20-304C-882B-8745D058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5A3DB-5997-2F4D-B9D6-7E584529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CE6C6-02A4-8744-A73B-01FBDB812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DBCB8-575A-C04B-B0C9-033C19E48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0A22-8F4B-3645-BA07-D56EA9A7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049F-9E0F-644B-85BA-72593E37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B096-04A1-AF40-AB8C-D46D1731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C4D1-3A53-A94A-AB8F-BCF19007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2675-BAFF-E04F-B0BE-89D891C6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CD1B-86AF-6A4C-A661-9A287E1F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12AB3-0ED2-B747-A00E-3665E6B6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520C-950C-4046-83B7-3427115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E567-9F81-5747-865E-D88E2A51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50825-ED0B-4D42-ADC1-1073C16B3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68E5E-5A6D-264C-8B1D-DF71EDE0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5CD09-5F40-E043-ADFB-0FF2C48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A3F5-C658-F149-B367-7AFFCD2D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301F-689F-5B4D-A900-9950865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C5A6-234C-B74D-9981-AF06CA42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903F2-94F4-5443-AB82-AC8209BDF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7A5CE-FCA8-A645-A3F5-F48C117F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213FD-F614-4742-9604-16AF1BC2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7134-728F-6B4D-A2DE-9147550C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79CE-15C1-3F4A-A4F7-BBC29287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EEFD-D1C2-3344-ACB6-CFEABD4D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34E9E-D0D0-A740-97DA-729788331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2629F-B060-524E-89B1-8652605A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B4621-208F-0A46-A1FA-48D6F08E2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F260F-22A7-694A-8D3D-0A3D9398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170AF-935B-BD44-9A55-6BB9AB33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434B1-243E-EA4D-830F-56A15625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4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CA1-4137-A840-ADEA-05A3BDF0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41C8E-ED48-3844-8431-90804F6D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7B2E8-EA47-A94E-8887-1512CAD4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C9BA0-23F0-F048-AE2E-117A1968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AD078-54FC-BA45-BA6C-A28B77E6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89016-7C82-9A49-B291-B75EC465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FEBDB-4C2A-B440-A976-E6483D0F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87C4-2B8C-CB4A-9A3F-1F3F8F5E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5F18-4B04-1F4E-B40D-39146716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C4E11-73F6-B94E-A63E-EEB0588F4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6B29-AFB5-A040-875B-0E7A962A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41AF9-D579-584E-A65B-3ED91613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31D00-CA7F-854C-92BA-20A0E199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7EFC-76EC-9E46-B045-8E8E4AC4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E5868-8E19-AA41-88F3-D71DD9CA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A17A5-9F2E-C047-B59E-85F54C8D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910B6-F444-7643-8BC3-C2031B4E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63FB1-07F5-DB42-9DBC-785D53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519D9-7004-0C40-9D92-EF3F7275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8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A9804-809C-1444-994A-2213D2C6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ABDA4-AF46-794E-ABD8-CE32F47B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4F4B-2A6D-C54D-BFD3-71A235FF9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6CD4-2E81-6546-9C7E-AF35209C895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757B-42A1-954B-B760-76FB93F1F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E4E0F-0C23-DB47-A4F0-7C90C209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14A2D-FD1D-764A-80C1-5EF5E972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803B-503B-B547-B63E-07C74464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4901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NTFPreCursive" panose="03000400000000000000" pitchFamily="66" charset="0"/>
              </a:rPr>
              <a:t>Online Safety Parent </a:t>
            </a:r>
            <a:br>
              <a:rPr lang="en-US" u="sng" dirty="0">
                <a:latin typeface="NTFPreCursive" panose="03000400000000000000" pitchFamily="66" charset="0"/>
              </a:rPr>
            </a:br>
            <a:r>
              <a:rPr lang="en-US" u="sng" dirty="0">
                <a:latin typeface="NTFPreCursive" panose="03000400000000000000" pitchFamily="66" charset="0"/>
              </a:rPr>
              <a:t>Presentation March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588E-C0AE-544C-A24C-6FC40360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23" y="4175430"/>
            <a:ext cx="10515600" cy="4351338"/>
          </a:xfrm>
        </p:spPr>
        <p:txBody>
          <a:bodyPr/>
          <a:lstStyle/>
          <a:p>
            <a:r>
              <a:rPr lang="en-US" dirty="0">
                <a:latin typeface="NTFPreCursive" panose="03000400000000000000" pitchFamily="66" charset="0"/>
              </a:rPr>
              <a:t>Introduction</a:t>
            </a:r>
          </a:p>
          <a:p>
            <a:r>
              <a:rPr lang="en-US" dirty="0">
                <a:latin typeface="NTFPreCursive" panose="03000400000000000000" pitchFamily="66" charset="0"/>
              </a:rPr>
              <a:t>Risks</a:t>
            </a:r>
          </a:p>
          <a:p>
            <a:r>
              <a:rPr lang="en-US" dirty="0">
                <a:latin typeface="NTFPreCursive" panose="03000400000000000000" pitchFamily="66" charset="0"/>
              </a:rPr>
              <a:t>Advice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CE369-1AA4-4083-A625-17A13EE6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" y="31123"/>
            <a:ext cx="1286367" cy="199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732C7-50DF-4070-8394-AE6AFF1C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7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9352-30B0-421C-BAED-BDD6BCA5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1B35-F0C1-4CB1-9B6B-93B7F823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8853-697F-4369-82BC-B5DFF4E0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" y="0"/>
            <a:ext cx="12060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B89D-E460-49AD-8E1A-02FF40B3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4B69-6661-4773-90CB-B2B13C2E0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C38B1-DCAB-4B38-9957-D80AA09D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7"/>
            <a:ext cx="12192000" cy="67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8917-B2D9-432E-8C34-8725EBA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E26D-1BC3-4A5D-B92F-EE94FF8F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62032-9E63-47EC-BC6C-8A57B763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" y="0"/>
            <a:ext cx="12185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BC38-BCE4-4C66-B6C1-4B50187B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E93D-3401-40BB-9A7C-AD70A06F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18E93-A140-4A4F-BB62-4F044CF2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5"/>
            <a:ext cx="12192000" cy="68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1DA4-5DE6-4280-9F5D-287138A3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8E61-8E51-4096-AA95-204E15359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50BFF-A038-4E23-98C5-A38CDCF4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3BF7-A46E-4BCB-831A-BDB6F81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9CA8-B40E-4C02-998C-B0AA2CE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1BE8D-E536-4E3E-80CE-7A228294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88"/>
            <a:ext cx="12192000" cy="67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359D-8FE9-42D2-A602-C5F3D6F2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46CD-FF99-46DE-B214-AF89D79DD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A4181-63E0-4255-8413-12C4613D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2"/>
            <a:ext cx="12192000" cy="68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EAB-4BBD-4747-A48F-4B653020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NTFPreCursivef" panose="03000400000000000000" pitchFamily="66" charset="0"/>
              </a:rPr>
              <a:t>Online Safety Concerns at Staverton</a:t>
            </a:r>
            <a:endParaRPr lang="en-GB" u="sng" dirty="0">
              <a:latin typeface="NTFPreCursivef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7258-6657-4387-959E-0CA9B410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iscover - Roblox">
            <a:extLst>
              <a:ext uri="{FF2B5EF4-FFF2-40B4-BE49-F238E27FC236}">
                <a16:creationId xmlns:a16="http://schemas.microsoft.com/office/drawing/2014/main" id="{85E8D7CF-6071-41FF-9CD7-9BE19C79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DC4DC8-79B6-41F6-86D5-8A2874B7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235326"/>
            <a:ext cx="2667000" cy="2667000"/>
          </a:xfrm>
          <a:prstGeom prst="rect">
            <a:avLst/>
          </a:prstGeom>
        </p:spPr>
      </p:pic>
      <p:pic>
        <p:nvPicPr>
          <p:cNvPr id="2054" name="Picture 6" descr="File:TikTok logo.svg - Wikipedia">
            <a:extLst>
              <a:ext uri="{FF2B5EF4-FFF2-40B4-BE49-F238E27FC236}">
                <a16:creationId xmlns:a16="http://schemas.microsoft.com/office/drawing/2014/main" id="{93ED4F83-A384-4E72-B356-ABA5C1FE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90738"/>
            <a:ext cx="3962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WhatsApp.svg - Wikipedia">
            <a:extLst>
              <a:ext uri="{FF2B5EF4-FFF2-40B4-BE49-F238E27FC236}">
                <a16:creationId xmlns:a16="http://schemas.microsoft.com/office/drawing/2014/main" id="{842FCB68-32C1-4361-9F48-CD5A1A7C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60" y="169068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1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D6C1-F7E7-4C2F-B9F6-7C7D7513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NTFPreCursivef" panose="03000400000000000000" pitchFamily="66" charset="0"/>
              </a:rPr>
              <a:t>What do we teach in school?</a:t>
            </a:r>
            <a:endParaRPr lang="en-GB" u="sng" dirty="0">
              <a:latin typeface="NTFPreCursivef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D26B-5385-49E5-81DE-A1E75337E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28740-57F0-4196-A33B-7BC83D04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5"/>
          <a:stretch/>
        </p:blipFill>
        <p:spPr>
          <a:xfrm>
            <a:off x="0" y="1511559"/>
            <a:ext cx="12192000" cy="52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7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BCFE-5226-4C0D-AA62-87278CB9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9237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NTFPreCursivef" panose="03000400000000000000" pitchFamily="66" charset="0"/>
              </a:rPr>
              <a:t>We also embed it across…</a:t>
            </a:r>
            <a:endParaRPr lang="en-GB" u="sng" dirty="0">
              <a:latin typeface="NTFPreCursivef" panose="0300040000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F8CB-CD93-48EC-9709-6C5623D0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24938"/>
            <a:ext cx="12192000" cy="1241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NTFPreCursivef" panose="03000400000000000000" pitchFamily="66" charset="0"/>
              </a:rPr>
              <a:t>‘[Children] learn about healthy relationships and how to keep themselves safe, including when they are online’  </a:t>
            </a:r>
            <a:r>
              <a:rPr lang="en-US" sz="2400" dirty="0" err="1">
                <a:latin typeface="NTFPreCursivef" panose="03000400000000000000" pitchFamily="66" charset="0"/>
              </a:rPr>
              <a:t>Ofsted</a:t>
            </a:r>
            <a:r>
              <a:rPr lang="en-US" sz="2400" dirty="0">
                <a:latin typeface="NTFPreCursivef" panose="03000400000000000000" pitchFamily="66" charset="0"/>
              </a:rPr>
              <a:t>, July 2022.</a:t>
            </a:r>
            <a:endParaRPr lang="en-GB" sz="2400" dirty="0">
              <a:latin typeface="NTFPreCursivef" panose="030004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B893C-2600-490D-80C6-A38C6A41A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2"/>
          <a:stretch/>
        </p:blipFill>
        <p:spPr>
          <a:xfrm>
            <a:off x="838200" y="1076326"/>
            <a:ext cx="10674220" cy="46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7E8F-7F30-D243-B81F-6D7F631E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29C4D-6F0F-2649-858C-19D8F49C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3249" cy="4132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0FEA0-6336-E540-8CBE-8FC04D62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63" y="0"/>
            <a:ext cx="5921328" cy="42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8B559-A23A-4B5B-BB3D-81C2C14F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1DC2-ACE7-4952-8BBF-E8B54537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368DD-3F82-492F-BFB6-C697F835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5"/>
            <a:ext cx="12192000" cy="68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D6A0-3BD5-4DAE-A391-312A2152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4F83-CACC-4644-952D-F064C3B6D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F9181-BDCD-45F2-A4DA-A1D94066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28"/>
            <a:ext cx="12192000" cy="67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CC1A-2AA5-4C2A-A9D2-76734532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F66FD-C4A8-42A1-B2DB-B329D4DB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7746E-A5CE-4E44-9B34-0A49F377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0"/>
            <a:ext cx="12192000" cy="68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C97A-110E-4C6F-A149-B060C3E4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5409-31F6-4793-9C95-79D0E226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41FB4-8C5C-43CE-8E72-6C2B3B59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29"/>
            <a:ext cx="12192000" cy="67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5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C01D-D8CD-8848-BA6F-A5204A85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NTFPreCursive" panose="03000400000000000000" pitchFamily="66" charset="0"/>
              </a:rPr>
              <a:t>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0060-4197-A641-801F-549A124D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101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TFPreCursive" panose="03000400000000000000" pitchFamily="66" charset="0"/>
              </a:rPr>
              <a:t>Get involved with their </a:t>
            </a:r>
            <a:r>
              <a:rPr lang="en-US" sz="3600" dirty="0" err="1">
                <a:latin typeface="NTFPreCursive" panose="03000400000000000000" pitchFamily="66" charset="0"/>
              </a:rPr>
              <a:t>favourite</a:t>
            </a:r>
            <a:r>
              <a:rPr lang="en-US" sz="3600" dirty="0">
                <a:latin typeface="NTFPreCursive" panose="03000400000000000000" pitchFamily="66" charset="0"/>
              </a:rPr>
              <a:t> games. Learn about the apps, games and devices that they use. Play their </a:t>
            </a:r>
            <a:r>
              <a:rPr lang="en-US" sz="3600" dirty="0" err="1">
                <a:latin typeface="NTFPreCursive" panose="03000400000000000000" pitchFamily="66" charset="0"/>
              </a:rPr>
              <a:t>favourite</a:t>
            </a:r>
            <a:r>
              <a:rPr lang="en-US" sz="3600" dirty="0">
                <a:latin typeface="NTFPreCursive" panose="03000400000000000000" pitchFamily="66" charset="0"/>
              </a:rPr>
              <a:t> games with them, try their </a:t>
            </a:r>
            <a:r>
              <a:rPr lang="en-US" sz="3600" dirty="0" err="1">
                <a:latin typeface="NTFPreCursive" panose="03000400000000000000" pitchFamily="66" charset="0"/>
              </a:rPr>
              <a:t>favourite</a:t>
            </a:r>
            <a:r>
              <a:rPr lang="en-US" sz="3600" dirty="0">
                <a:latin typeface="NTFPreCursive" panose="03000400000000000000" pitchFamily="66" charset="0"/>
              </a:rPr>
              <a:t> apps. </a:t>
            </a:r>
          </a:p>
          <a:p>
            <a:endParaRPr lang="en-US" sz="3600" dirty="0">
              <a:latin typeface="NTFPreCursive" panose="03000400000000000000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NTFPreCursive" panose="03000400000000000000" pitchFamily="66" charset="0"/>
              </a:rPr>
              <a:t>Talk to your children about how they use the internet</a:t>
            </a:r>
          </a:p>
          <a:p>
            <a:pPr marL="0" indent="0">
              <a:buNone/>
            </a:pPr>
            <a:endParaRPr lang="en-GB" sz="3600" dirty="0">
              <a:latin typeface="NTFPreCursive" panose="03000400000000000000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NTFPreCursive" panose="03000400000000000000" pitchFamily="66" charset="0"/>
              </a:rPr>
              <a:t>Let them know where they can go for help</a:t>
            </a:r>
          </a:p>
          <a:p>
            <a:endParaRPr lang="en-US" sz="36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34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0954-D547-4467-8443-AB40B902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2024-BA19-4912-BB65-9041E66DF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D3987-810F-466F-9C65-DE7623B53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751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933CFC-3E11-4B66-B210-9B873CD1699F}"/>
              </a:ext>
            </a:extLst>
          </p:cNvPr>
          <p:cNvSpPr/>
          <p:nvPr/>
        </p:nvSpPr>
        <p:spPr>
          <a:xfrm>
            <a:off x="5989468" y="2561208"/>
            <a:ext cx="1944210" cy="3994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5BD-D730-4320-8443-8ABC4D19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1081-BCD2-4CC9-BA73-ADADBB970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BDA38-0387-4321-AE9D-165EF689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12192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FFCE-82F5-402A-B5C5-910CF9BE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596D-1754-4939-A316-BC70315C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A8021-EBDF-40CF-9B7A-55B71322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17"/>
            <a:ext cx="12192000" cy="63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67CA-FEE5-4B94-ABA6-A9F3CB66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33A3-024F-46AA-A674-C31729AA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2111F-BA42-411F-B23A-6A771734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9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647A-A7C4-428E-AD2A-E5B64C3F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 friend? (adult)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57A0-AE3E-4134-B070-6D0B6D78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5D656-B491-4FD3-A808-9623BF01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79" y="1310281"/>
            <a:ext cx="8636273" cy="53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9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5C22-46E3-4CA7-B7CD-3A0C313D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39A4-A0D4-42FB-B48A-8509725E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4E635-0B74-4C27-AE24-9B499F8D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64" y="0"/>
            <a:ext cx="931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D3CE-83F8-4C8C-8BC0-52158AB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8BA4-A931-4612-A9D7-89BAD4A8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62758-DAF9-4D0B-8725-010AEFD0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3" y="78406"/>
            <a:ext cx="9012272" cy="6821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45E385-ADAF-4D99-9544-046CE2613170}"/>
              </a:ext>
            </a:extLst>
          </p:cNvPr>
          <p:cNvSpPr/>
          <p:nvPr/>
        </p:nvSpPr>
        <p:spPr>
          <a:xfrm>
            <a:off x="8994710" y="5467739"/>
            <a:ext cx="1511559" cy="124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1245-4625-44F0-AABD-F0EEDC2C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273B6-F4D0-42BB-BD68-C559742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9F7D5-2463-4EC4-A4F0-8BEB8DD9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06"/>
            <a:ext cx="12192000" cy="59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6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113</Words>
  <Application>Microsoft Office PowerPoint</Application>
  <PresentationFormat>Widescreen</PresentationFormat>
  <Paragraphs>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NTFPreCursive</vt:lpstr>
      <vt:lpstr>NTFPreCursivef</vt:lpstr>
      <vt:lpstr>Office Theme</vt:lpstr>
      <vt:lpstr>Online Safety Parent  Presentation March 2023</vt:lpstr>
      <vt:lpstr>PowerPoint Presentation</vt:lpstr>
      <vt:lpstr>PowerPoint Presentation</vt:lpstr>
      <vt:lpstr>PowerPoint Presentation</vt:lpstr>
      <vt:lpstr>PowerPoint Presentation</vt:lpstr>
      <vt:lpstr>What is a friend? (adult)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Safety Concerns at Staverton</vt:lpstr>
      <vt:lpstr>What do we teach in school?</vt:lpstr>
      <vt:lpstr>We also embed it across…</vt:lpstr>
      <vt:lpstr>PowerPoint Presentation</vt:lpstr>
      <vt:lpstr>PowerPoint Presentation</vt:lpstr>
      <vt:lpstr>PowerPoint Presentation</vt:lpstr>
      <vt:lpstr>PowerPoint Presentation</vt:lpstr>
      <vt:lpstr>Get involved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Smith</dc:creator>
  <cp:lastModifiedBy>Leah Smith</cp:lastModifiedBy>
  <cp:revision>31</cp:revision>
  <dcterms:created xsi:type="dcterms:W3CDTF">2022-02-22T11:43:35Z</dcterms:created>
  <dcterms:modified xsi:type="dcterms:W3CDTF">2023-03-23T11:28:06Z</dcterms:modified>
</cp:coreProperties>
</file>